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624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76933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0000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9441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064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6839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3651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2840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4047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0032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75670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FFCC8-EF0D-4A2B-8A35-51689A927E08}" type="datetimeFigureOut">
              <a:rPr lang="el-GR" smtClean="0"/>
              <a:t>7/12/2017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0523C-51E3-45AA-9B63-F819D18C78C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05130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20" y="2606040"/>
            <a:ext cx="661416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6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390" y="556260"/>
            <a:ext cx="4427220" cy="574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17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9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588" y="0"/>
            <a:ext cx="3854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39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3647" y="858417"/>
            <a:ext cx="6336706" cy="514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42426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Προβολή στην οθόνη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6" baseType="lpstr"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Tasos Nikoladakis</dc:creator>
  <cp:lastModifiedBy>Tasos Nikoladakis</cp:lastModifiedBy>
  <cp:revision>1</cp:revision>
  <dcterms:created xsi:type="dcterms:W3CDTF">2017-12-07T16:54:41Z</dcterms:created>
  <dcterms:modified xsi:type="dcterms:W3CDTF">2017-12-07T17:04:24Z</dcterms:modified>
</cp:coreProperties>
</file>